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2" r:id="rId2"/>
    <p:sldId id="293" r:id="rId3"/>
  </p:sldIdLst>
  <p:sldSz cx="9144000" cy="5143500" type="screen16x9"/>
  <p:notesSz cx="6858000" cy="9144000"/>
  <p:defaultTextStyle>
    <a:defPPr>
      <a:defRPr lang="it-IT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/>
    <p:restoredTop sz="94866"/>
  </p:normalViewPr>
  <p:slideViewPr>
    <p:cSldViewPr snapToGrid="0" snapToObjects="1">
      <p:cViewPr varScale="1">
        <p:scale>
          <a:sx n="131" d="100"/>
          <a:sy n="131" d="100"/>
        </p:scale>
        <p:origin x="176" y="4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0B2F45-9D1B-E54C-90A8-E2E48A06E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606E6-7BA4-BD45-B5A8-5C65206E365F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4120B5-B400-804F-8571-4BB837F22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7653B5-7CD8-A244-9842-0108AE572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2E5DA-11CB-9C4A-9B2E-F7466170E6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2214176"/>
      </p:ext>
    </p:extLst>
  </p:cSld>
  <p:clrMapOvr>
    <a:masterClrMapping/>
  </p:clrMapOvr>
  <p:transition spd="slow" advClick="0" advTm="7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16E5EA5-3474-FA4C-BC20-3E35332AD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B44DB-F144-C745-8339-5CE2D7813ACC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6B1E67-F72F-4F4C-9116-7BA4E326C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C59C1E-BD3D-4249-901C-2BC14ED1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EA078B-3F6A-E94D-80E6-2082A79FB5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75194492"/>
      </p:ext>
    </p:extLst>
  </p:cSld>
  <p:clrMapOvr>
    <a:masterClrMapping/>
  </p:clrMapOvr>
  <p:transition spd="slow" advClick="0" advTm="7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D202E1-F95F-0C47-B59A-E71B6CB5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EC252-1241-BE4A-9F00-625DEA4C6E11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6AB187-713E-FE42-B0DE-A94C09CC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34B01C-F3D1-8145-A8CB-B3EACC7F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24795-E887-EB49-9597-7DBCDF56C92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4278534"/>
      </p:ext>
    </p:extLst>
  </p:cSld>
  <p:clrMapOvr>
    <a:masterClrMapping/>
  </p:clrMapOvr>
  <p:transition spd="slow" advClick="0" advTm="7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F95FC3-A378-3849-9FD0-EC23D56C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FB03A-1EDA-454D-983E-606123F9B830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864AE53-6CEB-CC4B-9C29-E18D92DBC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8547A3-DCCE-1A49-94B5-D86CCCF45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DD42C-1EF8-004C-AD18-4842D276C2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9346597"/>
      </p:ext>
    </p:extLst>
  </p:cSld>
  <p:clrMapOvr>
    <a:masterClrMapping/>
  </p:clrMapOvr>
  <p:transition spd="slow" advClick="0" advTm="7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0ECC95-9F3D-4647-9803-0B32F64C6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51F45-B304-7947-BE9A-6539519F1765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1FB635-4672-2D42-8D92-01C8D0449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9A7686-CCB5-9740-AB21-0268EA3A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34B19-CC8B-E340-8AAB-DC14E5CEB20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0799132"/>
      </p:ext>
    </p:extLst>
  </p:cSld>
  <p:clrMapOvr>
    <a:masterClrMapping/>
  </p:clrMapOvr>
  <p:transition spd="slow" advClick="0" advTm="7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EDD5B1D-D78D-BB4D-852B-FC25F6AD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E3F55-2093-2745-BDAD-D21F8E529352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7E23791A-447A-7043-B8DD-903DFFB9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872ECBC-E33C-6E42-ADB3-604E0B2B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2BF5E-D4C2-FC4A-A669-6AB0DA3EE78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5164507"/>
      </p:ext>
    </p:extLst>
  </p:cSld>
  <p:clrMapOvr>
    <a:masterClrMapping/>
  </p:clrMapOvr>
  <p:transition spd="slow" advClick="0" advTm="7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3A03261A-BDF3-CB45-90F2-ECDABE22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72A71-B2E0-C240-820C-B05E18A553CC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5508AEA-5336-2243-A62D-1AC78EE21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511323C0-7DE8-304D-84DC-3E419ED25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3E80C-BF06-DB4C-B076-8C43A3B14C6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8657742"/>
      </p:ext>
    </p:extLst>
  </p:cSld>
  <p:clrMapOvr>
    <a:masterClrMapping/>
  </p:clrMapOvr>
  <p:transition spd="slow" advClick="0" advTm="7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01A9D397-69DE-9E4E-A90A-F818189A1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7F8B8-649E-F74E-8E6B-180F02FB0472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6F8719AD-3373-2046-95EC-C6C5D053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CFB854B3-E9FB-0048-851C-15E50AF3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373B7-5B37-824B-B283-93C3ECF5699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96308453"/>
      </p:ext>
    </p:extLst>
  </p:cSld>
  <p:clrMapOvr>
    <a:masterClrMapping/>
  </p:clrMapOvr>
  <p:transition spd="slow" advClick="0" advTm="7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6F2B32BB-A388-6045-B0D2-ECB4779E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DA02E-317D-B342-907D-C8F3CB49FA5B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F6FACAB0-E4A6-2743-AC64-0F93F833E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47C112C4-6237-A340-9466-CD690032F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F568A-A989-D84C-A6D6-9D81CD1F296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8696006"/>
      </p:ext>
    </p:extLst>
  </p:cSld>
  <p:clrMapOvr>
    <a:masterClrMapping/>
  </p:clrMapOvr>
  <p:transition spd="slow" advClick="0" advTm="7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77A4F7A-4A64-9241-B60B-9C604B4A6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4EE02-0466-7149-82EF-E12320093C18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58F9FCD-5DF1-B144-8CB1-2E461415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BB5152C3-62DD-184C-90F1-17E6F95B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C8A8D-2642-2C42-A57C-DF041AA9AE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0414482"/>
      </p:ext>
    </p:extLst>
  </p:cSld>
  <p:clrMapOvr>
    <a:masterClrMapping/>
  </p:clrMapOvr>
  <p:transition spd="slow" advClick="0" advTm="7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FA8C425-7E27-5047-A5A5-70B2437AF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0ADE3-77C3-5443-80CD-E3951625227B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A23BE2C-EC26-7F4D-9D3A-26895F97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83D4B3B4-E6E0-0147-A53B-416F75313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E8AFB-187C-9548-8649-997141B324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69528900"/>
      </p:ext>
    </p:extLst>
  </p:cSld>
  <p:clrMapOvr>
    <a:masterClrMapping/>
  </p:clrMapOvr>
  <p:transition spd="slow" advClick="0" advTm="7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96698337-CEEA-3743-AC15-B2D20D2B7B4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B2DB0A08-25F2-4D44-B6F0-32BCA48B25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216ED4-FDB7-E14E-8D1D-948B54075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48A2F52-4182-3049-86FE-F67763CE642C}" type="datetime1">
              <a:rPr lang="it-IT" altLang="it-IT"/>
              <a:pPr>
                <a:defRPr/>
              </a:pPr>
              <a:t>28/10/22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1ED053-F7A1-E84A-9BB0-CB35B08DBC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C0D671-9E29-8F48-A24F-2822DAA7E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7633A00-A422-5D41-A5D7-5CC46A0D2F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fade thruBlk="1"/>
  </p:transition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magine 1">
            <a:extLst>
              <a:ext uri="{FF2B5EF4-FFF2-40B4-BE49-F238E27FC236}">
                <a16:creationId xmlns:a16="http://schemas.microsoft.com/office/drawing/2014/main" id="{12DBB376-33D9-7547-8BDC-D9812524F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7000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E28733B-902C-5646-A9C8-592AA3340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01896" cy="51435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0A90866-B4E6-024C-9F30-B70D6FA76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413" y="0"/>
            <a:ext cx="3171568" cy="299611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A4FB193-EDD6-214B-8180-B773024EE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480"/>
          <a:stretch/>
        </p:blipFill>
        <p:spPr>
          <a:xfrm>
            <a:off x="5147329" y="2908571"/>
            <a:ext cx="2675638" cy="223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99691"/>
      </p:ext>
    </p:extLst>
  </p:cSld>
  <p:clrMapOvr>
    <a:masterClrMapping/>
  </p:clrMapOvr>
  <p:transition spd="slow" advClick="0" advTm="7000">
    <p:fade thruBlk="1"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0</Words>
  <Application>Microsoft Macintosh PowerPoint</Application>
  <PresentationFormat>Presentazione su schermo (16:9)</PresentationFormat>
  <Paragraphs>0</Paragraphs>
  <Slides>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5" baseType="lpstr">
      <vt:lpstr>Arial</vt:lpstr>
      <vt:lpstr>Calibri</vt:lpstr>
      <vt:lpstr>Tema di Office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 Alice Marino</dc:creator>
  <cp:lastModifiedBy>valentina de robertis</cp:lastModifiedBy>
  <cp:revision>88</cp:revision>
  <cp:lastPrinted>2018-09-20T14:39:09Z</cp:lastPrinted>
  <dcterms:created xsi:type="dcterms:W3CDTF">2017-02-01T09:18:26Z</dcterms:created>
  <dcterms:modified xsi:type="dcterms:W3CDTF">2022-10-28T12:20:14Z</dcterms:modified>
</cp:coreProperties>
</file>